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3" r:id="rId13"/>
    <p:sldId id="1296" r:id="rId14"/>
    <p:sldId id="1292" r:id="rId15"/>
    <p:sldId id="1295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40950" y="3983407"/>
            <a:ext cx="218066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</a:rPr>
              <a:t>Harini.A</a:t>
            </a:r>
            <a:endParaRPr lang="en-US" sz="1100" dirty="0" smtClean="0">
              <a:solidFill>
                <a:schemeClr val="tx1"/>
              </a:solidFill>
            </a:endParaRP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>
                <a:solidFill>
                  <a:schemeClr val="tx1"/>
                </a:solidFill>
              </a:rPr>
              <a:t>623521104020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12" y="1267649"/>
            <a:ext cx="6763925" cy="36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SEE BOOKING PAGE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39" y="1517301"/>
            <a:ext cx="6324287" cy="33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0" y="1267649"/>
            <a:ext cx="6792686" cy="3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33" y="1359857"/>
            <a:ext cx="6501284" cy="34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891" y="1365447"/>
            <a:ext cx="8109019" cy="21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Implement </a:t>
            </a:r>
            <a:r>
              <a:rPr lang="en-US" dirty="0"/>
              <a:t>a feedback system for users to provide reviews.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accessibility features for users with disabilities.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Introduce QR code or RFID-based ticketing systems.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Promote environmental initiatives for sustainable travel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241564" y="10956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5618" y="1597688"/>
            <a:ext cx="7923468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</a:t>
            </a: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Aimed </a:t>
            </a:r>
            <a:r>
              <a:rPr lang="en-US" dirty="0"/>
              <a:t>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Passengers </a:t>
            </a:r>
            <a:r>
              <a:rPr lang="en-US" dirty="0"/>
              <a:t>face difficulty in accessing accurate and up-to-date information about available buses, routes, and seat availability, hindering effective travel planning.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Existing </a:t>
            </a:r>
            <a:r>
              <a:rPr lang="en-US" dirty="0"/>
              <a:t>bus reservation systems suffer from inefficiency and lack of convenience, posing challenges for both passengers and bus operators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972" y="1225061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</a:t>
            </a:r>
            <a:r>
              <a:rPr lang="en-US" dirty="0" smtClean="0"/>
              <a:t>reservations.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19" y="1283286"/>
            <a:ext cx="5779187" cy="30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67" y="1468727"/>
            <a:ext cx="5697415" cy="30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379</Words>
  <Application>Microsoft Office PowerPoint</Application>
  <PresentationFormat>On-screen Show (16:9)</PresentationFormat>
  <Paragraphs>56</Paragraphs>
  <Slides>16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FIND BUS</vt:lpstr>
      <vt:lpstr>HOME PAGE</vt:lpstr>
      <vt:lpstr>SEE BOOKING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17</cp:revision>
  <dcterms:modified xsi:type="dcterms:W3CDTF">2024-04-09T17:08:30Z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